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9" r:id="rId17"/>
    <p:sldId id="280" r:id="rId18"/>
    <p:sldId id="288" r:id="rId19"/>
    <p:sldId id="289" r:id="rId20"/>
    <p:sldId id="290" r:id="rId2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C00EC-F657-4AA9-8BA9-EED3017225AF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E943C-99E5-4DB1-A2A4-197FB88BFD80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profisun.sk/gallery/pozadie_foris/pozadie_foris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BlokTextu 6"/>
          <p:cNvSpPr txBox="1"/>
          <p:nvPr/>
        </p:nvSpPr>
        <p:spPr>
          <a:xfrm>
            <a:off x="4860032" y="260648"/>
            <a:ext cx="40158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7200" i="1" dirty="0" smtClean="0">
                <a:latin typeface="Bookman Old Style" pitchFamily="18" charset="0"/>
              </a:rPr>
              <a:t>Rýchlosť</a:t>
            </a:r>
            <a:endParaRPr lang="sk-SK" sz="7200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dirty="0"/>
              <a:t> </a:t>
            </a:r>
            <a:r>
              <a:rPr lang="sk-SK" sz="6600" i="1" dirty="0">
                <a:latin typeface="Bookman Old Style" pitchFamily="18" charset="0"/>
              </a:rPr>
              <a:t>Kolibrík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sz="4000" i="1" dirty="0" smtClean="0">
                <a:latin typeface="Bookman Old Style" pitchFamily="18" charset="0"/>
              </a:rPr>
              <a:t>Najrýchlejšie </a:t>
            </a:r>
            <a:r>
              <a:rPr lang="sk-SK" sz="4000" i="1" dirty="0">
                <a:latin typeface="Bookman Old Style" pitchFamily="18" charset="0"/>
              </a:rPr>
              <a:t>zvieratá na </a:t>
            </a:r>
            <a:r>
              <a:rPr lang="sk-SK" sz="4000" i="1" dirty="0" smtClean="0">
                <a:latin typeface="Bookman Old Style" pitchFamily="18" charset="0"/>
              </a:rPr>
              <a:t>planéte.</a:t>
            </a:r>
          </a:p>
          <a:p>
            <a:r>
              <a:rPr lang="sk-SK" sz="4000" i="1" dirty="0">
                <a:latin typeface="Bookman Old Style" pitchFamily="18" charset="0"/>
              </a:rPr>
              <a:t>Asi desaťcentimetrový kolibrík dokáže za sekundu prekonať asi 385-násobok dĺžky svojho tela. To znamená, že za sekundu dokáže preletieť až 27 metrov</a:t>
            </a:r>
            <a:r>
              <a:rPr lang="sk-SK" sz="4000" i="1" dirty="0" smtClean="0">
                <a:latin typeface="Bookman Old Style" pitchFamily="18" charset="0"/>
              </a:rPr>
              <a:t>.</a:t>
            </a:r>
          </a:p>
          <a:p>
            <a:r>
              <a:rPr lang="sk-SK" sz="4000" i="1" dirty="0" smtClean="0">
                <a:latin typeface="Bookman Old Style" pitchFamily="18" charset="0"/>
              </a:rPr>
              <a:t>Jeden </a:t>
            </a:r>
            <a:r>
              <a:rPr lang="sk-SK" sz="4000" i="1" dirty="0">
                <a:latin typeface="Bookman Old Style" pitchFamily="18" charset="0"/>
              </a:rPr>
              <a:t>druh kolibríka kmitne krídlami až 90-krát za sekundu</a:t>
            </a:r>
            <a:r>
              <a:rPr lang="sk-SK" dirty="0" smtClean="0"/>
              <a:t>.</a:t>
            </a:r>
          </a:p>
          <a:p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shson.files.wordpress.com/2012/03/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327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k-SK" sz="6600" i="1" dirty="0" smtClean="0">
                <a:latin typeface="Bookman Old Style" pitchFamily="18" charset="0"/>
              </a:rPr>
              <a:t>Morský Koník</a:t>
            </a:r>
            <a:endParaRPr lang="sk-SK" sz="6600" i="1" dirty="0">
              <a:latin typeface="Bookman Old Style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4800" i="1" dirty="0">
                <a:latin typeface="Bookman Old Style" pitchFamily="18" charset="0"/>
              </a:rPr>
              <a:t>Najpomalšou rybou je </a:t>
            </a:r>
            <a:r>
              <a:rPr lang="sk-SK" sz="4800" b="1" i="1" dirty="0">
                <a:latin typeface="Bookman Old Style" pitchFamily="18" charset="0"/>
              </a:rPr>
              <a:t>morský koník</a:t>
            </a:r>
            <a:r>
              <a:rPr lang="sk-SK" sz="4800" i="1" dirty="0">
                <a:latin typeface="Bookman Old Style" pitchFamily="18" charset="0"/>
              </a:rPr>
              <a:t>. Za hodinu by preplával trasu dlhú 16 metrov.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st3.geg.cz/photo/13506_det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k-SK" sz="6600" i="1" dirty="0" smtClean="0">
                <a:latin typeface="Bookman Old Style" pitchFamily="18" charset="0"/>
              </a:rPr>
              <a:t>Plazy </a:t>
            </a:r>
            <a:endParaRPr lang="sk-SK" sz="6600" i="1" dirty="0">
              <a:latin typeface="Bookman Old Style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3600" b="1" i="1" dirty="0">
                <a:latin typeface="Bookman Old Style" pitchFamily="18" charset="0"/>
              </a:rPr>
              <a:t>Mamba čierna</a:t>
            </a:r>
            <a:r>
              <a:rPr lang="sk-SK" sz="3600" i="1" dirty="0">
                <a:latin typeface="Bookman Old Style" pitchFamily="18" charset="0"/>
              </a:rPr>
              <a:t> ja najrýchlejší had. Pri krátkych tratiach dosahuje rýchlosť 25 kilometrov za hodinu. Pri pohybe má prednú časť tela a hlavu s otvorenou papuľou a vyplazeným jazykom nad zemou.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nd01.jxs.cz/527/804/22f7fdce5e_60779717_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128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k-SK" sz="6600" i="1" dirty="0" smtClean="0">
                <a:latin typeface="Bookman Old Style" pitchFamily="18" charset="0"/>
              </a:rPr>
              <a:t>Hmyz </a:t>
            </a:r>
            <a:endParaRPr lang="sk-SK" sz="6600" i="1" dirty="0">
              <a:latin typeface="Bookman Old Style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5400" b="1" i="1" dirty="0">
                <a:latin typeface="Bookman Old Style" pitchFamily="18" charset="0"/>
              </a:rPr>
              <a:t>Austrálska vážka</a:t>
            </a:r>
            <a:r>
              <a:rPr lang="sk-SK" sz="5400" i="1" dirty="0">
                <a:latin typeface="Bookman Old Style" pitchFamily="18" charset="0"/>
              </a:rPr>
              <a:t> vie letieť rýchlosťou 98 km/h.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eprakone.files.wordpress.com/2011/03/vaz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2402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k-SK" sz="4000" i="1" dirty="0" smtClean="0">
                <a:latin typeface="Bookman Old Style" pitchFamily="18" charset="0"/>
              </a:rPr>
              <a:t>Najrýchlejšie podanie na svete</a:t>
            </a:r>
            <a:endParaRPr lang="sk-SK" sz="4000" i="1" dirty="0">
              <a:latin typeface="Bookman Old Style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800" i="1" dirty="0" smtClean="0">
                <a:latin typeface="Bookman Old Style" pitchFamily="18" charset="0"/>
              </a:rPr>
              <a:t>Austrálsky tenista Mark Philippoussis je v súčasnosti mužom s najrýchlejším servisom. Na turnaji v Scottsdale podával rýchlosťou 228,5 km/h, čo je nový svetový rekord. </a:t>
            </a:r>
            <a:br>
              <a:rPr lang="sk-SK" sz="2800" i="1" dirty="0" smtClean="0">
                <a:latin typeface="Bookman Old Style" pitchFamily="18" charset="0"/>
              </a:rPr>
            </a:b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pic>
        <p:nvPicPr>
          <p:cNvPr id="46082" name="Picture 2" descr="http://www.tribuneindia.com/2003/20030705/s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49516">
            <a:off x="564695" y="3871008"/>
            <a:ext cx="3024336" cy="2364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k-SK" i="1" dirty="0" smtClean="0">
                <a:latin typeface="Bookman Old Style" pitchFamily="18" charset="0"/>
              </a:rPr>
              <a:t>Najrýchlejší klavirista na svete</a:t>
            </a:r>
            <a:endParaRPr lang="sk-SK" i="1" dirty="0">
              <a:latin typeface="Bookman Old Style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4000" i="1" dirty="0" smtClean="0">
                <a:latin typeface="Bookman Old Style" pitchFamily="18" charset="0"/>
              </a:rPr>
              <a:t>Balázs </a:t>
            </a:r>
            <a:r>
              <a:rPr lang="sk-SK" sz="4000" i="1" dirty="0" smtClean="0">
                <a:latin typeface="Bookman Old Style" pitchFamily="18" charset="0"/>
              </a:rPr>
              <a:t>Havasi</a:t>
            </a:r>
            <a:endParaRPr lang="sk-SK" sz="4000" i="1" dirty="0" smtClean="0">
              <a:latin typeface="Bookman Old Style" pitchFamily="18" charset="0"/>
            </a:endParaRPr>
          </a:p>
          <a:p>
            <a:r>
              <a:rPr lang="pl-PL" sz="4000" i="1" dirty="0" smtClean="0">
                <a:latin typeface="Bookman Old Style" pitchFamily="18" charset="0"/>
              </a:rPr>
              <a:t> Do klávesov udrel presne 498-krát za 60 sekúnd.</a:t>
            </a:r>
            <a:endParaRPr lang="sk-SK" sz="4000" i="1" dirty="0">
              <a:latin typeface="Bookman Old Style" pitchFamily="18" charset="0"/>
            </a:endParaRPr>
          </a:p>
        </p:txBody>
      </p:sp>
      <p:pic>
        <p:nvPicPr>
          <p:cNvPr id="48130" name="Picture 2" descr="havasi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15694">
            <a:off x="698614" y="4388386"/>
            <a:ext cx="3096344" cy="1733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BlokTextu 5"/>
          <p:cNvSpPr txBox="1"/>
          <p:nvPr/>
        </p:nvSpPr>
        <p:spPr>
          <a:xfrm>
            <a:off x="3693725" y="4005064"/>
            <a:ext cx="5450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/>
              <a:t>http://www.youtube.com/watch?v=e6h8OS6qcBw</a:t>
            </a:r>
            <a:endParaRPr lang="sk-SK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k-SK" sz="5400" i="1" dirty="0" smtClean="0">
                <a:latin typeface="Bookman Old Style" pitchFamily="18" charset="0"/>
              </a:rPr>
              <a:t>Rýchlosť pohybu zvierat</a:t>
            </a:r>
            <a:endParaRPr lang="sk-SK" sz="5400" i="1" dirty="0">
              <a:latin typeface="Bookman Old Style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/>
          <a:lstStyle/>
          <a:p>
            <a:r>
              <a:rPr lang="sk-SK" sz="3600" i="1" dirty="0" smtClean="0">
                <a:latin typeface="Bookman Old Style" pitchFamily="18" charset="0"/>
              </a:rPr>
              <a:t>Cicavce : </a:t>
            </a:r>
          </a:p>
          <a:p>
            <a:r>
              <a:rPr lang="sk-SK" i="1" dirty="0">
                <a:latin typeface="Bookman Old Style" pitchFamily="18" charset="0"/>
              </a:rPr>
              <a:t>Na suchu je absolútnym šampiónom v šprinte </a:t>
            </a:r>
            <a:r>
              <a:rPr lang="sk-SK" b="1" i="1" u="sng" dirty="0">
                <a:latin typeface="Bookman Old Style" pitchFamily="18" charset="0"/>
              </a:rPr>
              <a:t>gepard štíhly</a:t>
            </a:r>
            <a:r>
              <a:rPr lang="sk-SK" i="1" dirty="0">
                <a:latin typeface="Bookman Old Style" pitchFamily="18" charset="0"/>
              </a:rPr>
              <a:t>. Za 2 sekundy zrýchli na 72 km/h, za 3 sekundy na 100 km/h. Prekonáva tak najrýchlejšie pretekárske automobily Formuly 1. Nedokáže tak však bežať veľmi dlho.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k-SK" sz="4800" i="1" dirty="0" smtClean="0">
                <a:latin typeface="Bookman Old Style" pitchFamily="18" charset="0"/>
              </a:rPr>
              <a:t>Najrýchlejší tlieskajúci muž </a:t>
            </a:r>
            <a:endParaRPr lang="sk-SK" sz="4800" i="1" dirty="0">
              <a:latin typeface="Bookman Old Style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4000" i="1" dirty="0" smtClean="0">
                <a:latin typeface="Bookman Old Style" pitchFamily="18" charset="0"/>
              </a:rPr>
              <a:t>Dokáže zatlieskať 721 krát za minutú </a:t>
            </a:r>
          </a:p>
          <a:p>
            <a:r>
              <a:rPr lang="sk-SK" sz="4000" i="1" dirty="0" smtClean="0">
                <a:latin typeface="Bookman Old Style" pitchFamily="18" charset="0"/>
              </a:rPr>
              <a:t>http://free.zoznam.sk/video/Najrychlejsie-tlieskajuci-clovek</a:t>
            </a:r>
            <a:endParaRPr lang="sk-SK" sz="4000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birdz.sk/uploady/maslo/velky-gepard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k-SK" sz="6000" i="1" dirty="0" smtClean="0">
                <a:latin typeface="Bookman Old Style" pitchFamily="18" charset="0"/>
              </a:rPr>
              <a:t>Leňoch Trojprstý</a:t>
            </a:r>
            <a:endParaRPr lang="sk-SK" sz="6000" i="1" dirty="0">
              <a:latin typeface="Bookman Old Style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3600" i="1" dirty="0">
                <a:latin typeface="Bookman Old Style" pitchFamily="18" charset="0"/>
              </a:rPr>
              <a:t>Najpomalším cicavcom na svete je leňoch trojprstý. Po zemi sa pohybuje rýchlosťou 2 metre za minútu, na stromoch 3 metre za minútu. Samica „šprintuje“ rýchlosťou 4 metre za minútu, keď začuje vydesený krik svojho mláďaťa.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birdz.sk/uploady/maslo/velky-sloth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5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k-SK" sz="6600" i="1" dirty="0" smtClean="0">
                <a:latin typeface="Bookman Old Style" pitchFamily="18" charset="0"/>
              </a:rPr>
              <a:t>Vtáky </a:t>
            </a:r>
            <a:endParaRPr lang="sk-SK" sz="6600" i="1" dirty="0">
              <a:latin typeface="Bookman Old Style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3600" b="1" i="1" dirty="0">
                <a:latin typeface="Bookman Old Style" pitchFamily="18" charset="0"/>
              </a:rPr>
              <a:t>Sokol sťahovavý </a:t>
            </a:r>
            <a:r>
              <a:rPr lang="sk-SK" sz="3600" i="1" dirty="0">
                <a:latin typeface="Bookman Old Style" pitchFamily="18" charset="0"/>
              </a:rPr>
              <a:t>je najrýchlejším živočíchom všetkých prostredí. Pri lete strmhlav dole dosahuje rýchlosť 250 km/h. Je to takmer dvojnásobok toho, čo je povolené na diaľnici. </a:t>
            </a:r>
            <a:r>
              <a:rPr lang="sk-SK" sz="3600" i="1" dirty="0" smtClean="0">
                <a:latin typeface="Bookman Old Style" pitchFamily="18" charset="0"/>
              </a:rPr>
              <a:t/>
            </a:r>
            <a:br>
              <a:rPr lang="sk-SK" sz="3600" i="1" dirty="0" smtClean="0">
                <a:latin typeface="Bookman Old Style" pitchFamily="18" charset="0"/>
              </a:rPr>
            </a:br>
            <a:r>
              <a:rPr lang="sk-SK" sz="3600" i="1" dirty="0">
                <a:latin typeface="Bookman Old Style" pitchFamily="18" charset="0"/>
              </a:rPr>
              <a:t>Pri vodorovnom lete je jeho rýchlosť 100 kilometrov za </a:t>
            </a:r>
            <a:r>
              <a:rPr lang="sk-SK" sz="3600" i="1" dirty="0" smtClean="0">
                <a:latin typeface="Bookman Old Style" pitchFamily="18" charset="0"/>
              </a:rPr>
              <a:t>hodinu.</a:t>
            </a:r>
            <a:endParaRPr lang="sk-SK" sz="3600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goshawk.szm.com/slides/Sokol%20stahovavy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k-SK" sz="5400" i="1" dirty="0" smtClean="0">
                <a:latin typeface="Bookman Old Style" pitchFamily="18" charset="0"/>
              </a:rPr>
              <a:t>Pštros Dvojprstý</a:t>
            </a:r>
            <a:endParaRPr lang="sk-SK" sz="5400" i="1" dirty="0">
              <a:latin typeface="Bookman Old Style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5400" i="1" dirty="0">
                <a:latin typeface="Bookman Old Style" pitchFamily="18" charset="0"/>
              </a:rPr>
              <a:t>Z nelietajúcich vtákov je najrýchlejší </a:t>
            </a:r>
            <a:r>
              <a:rPr lang="sk-SK" sz="5400" b="1" i="1" dirty="0">
                <a:latin typeface="Bookman Old Style" pitchFamily="18" charset="0"/>
              </a:rPr>
              <a:t>pštros dvojprstý</a:t>
            </a:r>
            <a:r>
              <a:rPr lang="sk-SK" sz="5400" i="1" dirty="0">
                <a:latin typeface="Bookman Old Style" pitchFamily="18" charset="0"/>
              </a:rPr>
              <a:t>. Vie utekať rýchlosťou 72 km/h</a:t>
            </a:r>
            <a:r>
              <a:rPr lang="sk-SK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nahuby.sk/images/fotosutaz/2006/anton_salvet2006_353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331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129</Words>
  <Application>Microsoft Office PowerPoint</Application>
  <PresentationFormat>Prezentácia na obrazovke (4:3)</PresentationFormat>
  <Paragraphs>29</Paragraphs>
  <Slides>20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20</vt:i4>
      </vt:variant>
    </vt:vector>
  </HeadingPairs>
  <TitlesOfParts>
    <vt:vector size="21" baseType="lpstr">
      <vt:lpstr>Motív Office</vt:lpstr>
      <vt:lpstr>Snímka 1</vt:lpstr>
      <vt:lpstr>Rýchlosť pohybu zvierat</vt:lpstr>
      <vt:lpstr>Snímka 3</vt:lpstr>
      <vt:lpstr>Leňoch Trojprstý</vt:lpstr>
      <vt:lpstr>Snímka 5</vt:lpstr>
      <vt:lpstr>Vtáky </vt:lpstr>
      <vt:lpstr>Snímka 7</vt:lpstr>
      <vt:lpstr>Pštros Dvojprstý</vt:lpstr>
      <vt:lpstr>Snímka 9</vt:lpstr>
      <vt:lpstr> Kolibrík</vt:lpstr>
      <vt:lpstr>Snímka 11</vt:lpstr>
      <vt:lpstr>Morský Koník</vt:lpstr>
      <vt:lpstr>Snímka 13</vt:lpstr>
      <vt:lpstr>Plazy </vt:lpstr>
      <vt:lpstr>Snímka 15</vt:lpstr>
      <vt:lpstr>Hmyz </vt:lpstr>
      <vt:lpstr>Snímka 17</vt:lpstr>
      <vt:lpstr>Najrýchlejšie podanie na svete</vt:lpstr>
      <vt:lpstr>Najrýchlejší klavirista na svete</vt:lpstr>
      <vt:lpstr>Najrýchlejší tlieskajúci muž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8</cp:revision>
  <dcterms:created xsi:type="dcterms:W3CDTF">2013-03-06T06:36:13Z</dcterms:created>
  <dcterms:modified xsi:type="dcterms:W3CDTF">2013-03-06T11:54:41Z</dcterms:modified>
</cp:coreProperties>
</file>